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8"/>
    <p:restoredTop sz="94674"/>
  </p:normalViewPr>
  <p:slideViewPr>
    <p:cSldViewPr snapToGrid="0" snapToObjects="1" showGuides="1">
      <p:cViewPr>
        <p:scale>
          <a:sx n="100" d="100"/>
          <a:sy n="100" d="100"/>
        </p:scale>
        <p:origin x="1936" y="1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E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54504F82-D402-5D49-8B6C-28429BA9553C}"/>
              </a:ext>
            </a:extLst>
          </p:cNvPr>
          <p:cNvSpPr/>
          <p:nvPr userDrawn="1"/>
        </p:nvSpPr>
        <p:spPr>
          <a:xfrm>
            <a:off x="0" y="0"/>
            <a:ext cx="12192000" cy="6867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0CB705-0A55-EF42-995A-D9C498D71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orma libre 12">
            <a:extLst>
              <a:ext uri="{FF2B5EF4-FFF2-40B4-BE49-F238E27FC236}">
                <a16:creationId xmlns:a16="http://schemas.microsoft.com/office/drawing/2014/main" id="{3CBABBE3-4772-C34B-9162-80FBDAB3AAB6}"/>
              </a:ext>
            </a:extLst>
          </p:cNvPr>
          <p:cNvSpPr/>
          <p:nvPr userDrawn="1"/>
        </p:nvSpPr>
        <p:spPr>
          <a:xfrm>
            <a:off x="9766300" y="0"/>
            <a:ext cx="520700" cy="1143000"/>
          </a:xfrm>
          <a:custGeom>
            <a:avLst/>
            <a:gdLst>
              <a:gd name="connsiteX0" fmla="*/ 0 w 520700"/>
              <a:gd name="connsiteY0" fmla="*/ 0 h 1143000"/>
              <a:gd name="connsiteX1" fmla="*/ 520700 w 520700"/>
              <a:gd name="connsiteY1" fmla="*/ 0 h 1143000"/>
              <a:gd name="connsiteX2" fmla="*/ 520700 w 520700"/>
              <a:gd name="connsiteY2" fmla="*/ 882650 h 1143000"/>
              <a:gd name="connsiteX3" fmla="*/ 260350 w 520700"/>
              <a:gd name="connsiteY3" fmla="*/ 1143000 h 1143000"/>
              <a:gd name="connsiteX4" fmla="*/ 0 w 520700"/>
              <a:gd name="connsiteY4" fmla="*/ 882650 h 1143000"/>
              <a:gd name="connsiteX5" fmla="*/ 0 w 5207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700" h="1143000">
                <a:moveTo>
                  <a:pt x="0" y="0"/>
                </a:moveTo>
                <a:lnTo>
                  <a:pt x="520700" y="0"/>
                </a:lnTo>
                <a:lnTo>
                  <a:pt x="520700" y="882650"/>
                </a:lnTo>
                <a:cubicBezTo>
                  <a:pt x="520700" y="1026437"/>
                  <a:pt x="404137" y="1143000"/>
                  <a:pt x="260350" y="1143000"/>
                </a:cubicBezTo>
                <a:cubicBezTo>
                  <a:pt x="116563" y="1143000"/>
                  <a:pt x="0" y="1026437"/>
                  <a:pt x="0" y="8826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DA885F0B-7177-7842-93D0-69DC61BCE0EE}"/>
              </a:ext>
            </a:extLst>
          </p:cNvPr>
          <p:cNvSpPr/>
          <p:nvPr userDrawn="1"/>
        </p:nvSpPr>
        <p:spPr>
          <a:xfrm rot="10800000">
            <a:off x="2209800" y="5715000"/>
            <a:ext cx="520700" cy="1143000"/>
          </a:xfrm>
          <a:custGeom>
            <a:avLst/>
            <a:gdLst>
              <a:gd name="connsiteX0" fmla="*/ 0 w 520700"/>
              <a:gd name="connsiteY0" fmla="*/ 0 h 1143000"/>
              <a:gd name="connsiteX1" fmla="*/ 520700 w 520700"/>
              <a:gd name="connsiteY1" fmla="*/ 0 h 1143000"/>
              <a:gd name="connsiteX2" fmla="*/ 520700 w 520700"/>
              <a:gd name="connsiteY2" fmla="*/ 882650 h 1143000"/>
              <a:gd name="connsiteX3" fmla="*/ 260350 w 520700"/>
              <a:gd name="connsiteY3" fmla="*/ 1143000 h 1143000"/>
              <a:gd name="connsiteX4" fmla="*/ 0 w 520700"/>
              <a:gd name="connsiteY4" fmla="*/ 882650 h 1143000"/>
              <a:gd name="connsiteX5" fmla="*/ 0 w 5207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700" h="1143000">
                <a:moveTo>
                  <a:pt x="0" y="0"/>
                </a:moveTo>
                <a:lnTo>
                  <a:pt x="520700" y="0"/>
                </a:lnTo>
                <a:lnTo>
                  <a:pt x="520700" y="882650"/>
                </a:lnTo>
                <a:cubicBezTo>
                  <a:pt x="520700" y="1026437"/>
                  <a:pt x="404137" y="1143000"/>
                  <a:pt x="260350" y="1143000"/>
                </a:cubicBezTo>
                <a:cubicBezTo>
                  <a:pt x="116563" y="1143000"/>
                  <a:pt x="0" y="1026437"/>
                  <a:pt x="0" y="8826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73A8C35-FC5B-6442-AFC9-12F5CCCA6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71" y="6094979"/>
            <a:ext cx="1075862" cy="5207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80498F3-32AC-8A49-B83C-924FB82379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3158" y="6289045"/>
            <a:ext cx="1301793" cy="3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E_Ent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D00DE92-5DA6-3140-B571-A638C675BC18}"/>
              </a:ext>
            </a:extLst>
          </p:cNvPr>
          <p:cNvSpPr/>
          <p:nvPr userDrawn="1"/>
        </p:nvSpPr>
        <p:spPr>
          <a:xfrm>
            <a:off x="0" y="1654091"/>
            <a:ext cx="12192000" cy="5213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0610D0-5825-6841-9CBD-30D8AF62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67" b="19815"/>
          <a:stretch/>
        </p:blipFill>
        <p:spPr>
          <a:xfrm>
            <a:off x="0" y="1828800"/>
            <a:ext cx="12192000" cy="3670300"/>
          </a:xfrm>
          <a:prstGeom prst="rect">
            <a:avLst/>
          </a:prstGeom>
        </p:spPr>
      </p:pic>
      <p:sp>
        <p:nvSpPr>
          <p:cNvPr id="8" name="Marcador de texto 23">
            <a:extLst>
              <a:ext uri="{FF2B5EF4-FFF2-40B4-BE49-F238E27FC236}">
                <a16:creationId xmlns:a16="http://schemas.microsoft.com/office/drawing/2014/main" id="{51753BAF-34F5-AE48-8B64-BDC83A5C5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3447" y="2544517"/>
            <a:ext cx="4672553" cy="42319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3280"/>
              </a:lnSpc>
              <a:spcBef>
                <a:spcPts val="0"/>
              </a:spcBef>
              <a:buNone/>
              <a:defRPr sz="30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TÍTULO PONENCIA</a:t>
            </a:r>
          </a:p>
        </p:txBody>
      </p:sp>
      <p:sp>
        <p:nvSpPr>
          <p:cNvPr id="9" name="Marcador de texto 23">
            <a:extLst>
              <a:ext uri="{FF2B5EF4-FFF2-40B4-BE49-F238E27FC236}">
                <a16:creationId xmlns:a16="http://schemas.microsoft.com/office/drawing/2014/main" id="{70E8563E-B9C4-E348-805D-31548BEBF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3447" y="3091272"/>
            <a:ext cx="4672553" cy="2436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1880"/>
              </a:lnSpc>
              <a:spcBef>
                <a:spcPts val="0"/>
              </a:spcBef>
              <a:buNone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APELLIDO</a:t>
            </a:r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4C8F3165-1C20-064A-A991-5EF7B401F2B5}"/>
              </a:ext>
            </a:extLst>
          </p:cNvPr>
          <p:cNvSpPr/>
          <p:nvPr userDrawn="1"/>
        </p:nvSpPr>
        <p:spPr>
          <a:xfrm>
            <a:off x="9766300" y="0"/>
            <a:ext cx="520700" cy="1143000"/>
          </a:xfrm>
          <a:custGeom>
            <a:avLst/>
            <a:gdLst>
              <a:gd name="connsiteX0" fmla="*/ 0 w 520700"/>
              <a:gd name="connsiteY0" fmla="*/ 0 h 1143000"/>
              <a:gd name="connsiteX1" fmla="*/ 520700 w 520700"/>
              <a:gd name="connsiteY1" fmla="*/ 0 h 1143000"/>
              <a:gd name="connsiteX2" fmla="*/ 520700 w 520700"/>
              <a:gd name="connsiteY2" fmla="*/ 882650 h 1143000"/>
              <a:gd name="connsiteX3" fmla="*/ 260350 w 520700"/>
              <a:gd name="connsiteY3" fmla="*/ 1143000 h 1143000"/>
              <a:gd name="connsiteX4" fmla="*/ 0 w 520700"/>
              <a:gd name="connsiteY4" fmla="*/ 882650 h 1143000"/>
              <a:gd name="connsiteX5" fmla="*/ 0 w 5207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700" h="1143000">
                <a:moveTo>
                  <a:pt x="0" y="0"/>
                </a:moveTo>
                <a:lnTo>
                  <a:pt x="520700" y="0"/>
                </a:lnTo>
                <a:lnTo>
                  <a:pt x="520700" y="882650"/>
                </a:lnTo>
                <a:cubicBezTo>
                  <a:pt x="520700" y="1026437"/>
                  <a:pt x="404137" y="1143000"/>
                  <a:pt x="260350" y="1143000"/>
                </a:cubicBezTo>
                <a:cubicBezTo>
                  <a:pt x="116563" y="1143000"/>
                  <a:pt x="0" y="1026437"/>
                  <a:pt x="0" y="8826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0F65EFBC-1AB8-8244-880C-3BF6B04EA996}"/>
              </a:ext>
            </a:extLst>
          </p:cNvPr>
          <p:cNvSpPr/>
          <p:nvPr userDrawn="1"/>
        </p:nvSpPr>
        <p:spPr>
          <a:xfrm rot="10800000">
            <a:off x="2209800" y="5715000"/>
            <a:ext cx="520700" cy="1143000"/>
          </a:xfrm>
          <a:custGeom>
            <a:avLst/>
            <a:gdLst>
              <a:gd name="connsiteX0" fmla="*/ 0 w 520700"/>
              <a:gd name="connsiteY0" fmla="*/ 0 h 1143000"/>
              <a:gd name="connsiteX1" fmla="*/ 520700 w 520700"/>
              <a:gd name="connsiteY1" fmla="*/ 0 h 1143000"/>
              <a:gd name="connsiteX2" fmla="*/ 520700 w 520700"/>
              <a:gd name="connsiteY2" fmla="*/ 882650 h 1143000"/>
              <a:gd name="connsiteX3" fmla="*/ 260350 w 520700"/>
              <a:gd name="connsiteY3" fmla="*/ 1143000 h 1143000"/>
              <a:gd name="connsiteX4" fmla="*/ 0 w 520700"/>
              <a:gd name="connsiteY4" fmla="*/ 882650 h 1143000"/>
              <a:gd name="connsiteX5" fmla="*/ 0 w 5207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700" h="1143000">
                <a:moveTo>
                  <a:pt x="0" y="0"/>
                </a:moveTo>
                <a:lnTo>
                  <a:pt x="520700" y="0"/>
                </a:lnTo>
                <a:lnTo>
                  <a:pt x="520700" y="882650"/>
                </a:lnTo>
                <a:cubicBezTo>
                  <a:pt x="520700" y="1026437"/>
                  <a:pt x="404137" y="1143000"/>
                  <a:pt x="260350" y="1143000"/>
                </a:cubicBezTo>
                <a:cubicBezTo>
                  <a:pt x="116563" y="1143000"/>
                  <a:pt x="0" y="1026437"/>
                  <a:pt x="0" y="8826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E7E9E9-B90F-514B-9923-170E78831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71" y="6094979"/>
            <a:ext cx="1075862" cy="5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E_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01FB1D4-99B7-DB46-99A3-9D7810B32A7E}"/>
              </a:ext>
            </a:extLst>
          </p:cNvPr>
          <p:cNvSpPr/>
          <p:nvPr userDrawn="1"/>
        </p:nvSpPr>
        <p:spPr>
          <a:xfrm>
            <a:off x="0" y="2260600"/>
            <a:ext cx="12192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07D9B0-95CA-DD4E-919C-0D599C65F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67" b="19815"/>
          <a:stretch/>
        </p:blipFill>
        <p:spPr>
          <a:xfrm>
            <a:off x="0" y="1828800"/>
            <a:ext cx="12192000" cy="3670300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49FC399-3D93-A547-8F58-D6CD06FF88D5}"/>
              </a:ext>
            </a:extLst>
          </p:cNvPr>
          <p:cNvCxnSpPr>
            <a:cxnSpLocks/>
          </p:cNvCxnSpPr>
          <p:nvPr userDrawn="1"/>
        </p:nvCxnSpPr>
        <p:spPr>
          <a:xfrm>
            <a:off x="444500" y="6568781"/>
            <a:ext cx="1061999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3592641-E3BF-E94E-8125-AEBE55A7326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23447" y="3217404"/>
            <a:ext cx="4672553" cy="423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3280"/>
              </a:lnSpc>
              <a:spcBef>
                <a:spcPts val="0"/>
              </a:spcBef>
              <a:buNone/>
              <a:defRPr sz="30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TÍTULO CAPÍTULO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575D6528-5494-DE46-9F8C-6B72CC85AB4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4499" y="6415616"/>
            <a:ext cx="10620000" cy="9592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780"/>
              </a:lnSpc>
              <a:spcBef>
                <a:spcPts val="0"/>
              </a:spcBef>
              <a:buNone/>
              <a:defRPr sz="6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ES" dirty="0"/>
              <a:t>Referencias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90071A7-6D38-CF46-86AB-0B1BA7FC3C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7923" y="6309869"/>
            <a:ext cx="734828" cy="3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2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14D29-BC6D-6146-BDBE-53537B3906E0}"/>
              </a:ext>
            </a:extLst>
          </p:cNvPr>
          <p:cNvSpPr/>
          <p:nvPr userDrawn="1"/>
        </p:nvSpPr>
        <p:spPr>
          <a:xfrm>
            <a:off x="15321" y="0"/>
            <a:ext cx="12192000" cy="1041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3592641-E3BF-E94E-8125-AEBE55A73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78560"/>
            <a:ext cx="930928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480"/>
              </a:lnSpc>
              <a:spcBef>
                <a:spcPts val="0"/>
              </a:spcBef>
              <a:buNone/>
              <a:defRPr sz="23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Título diapositiva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86EB5B84-5B1E-394A-A1F3-3E7847C3C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499" y="1250514"/>
            <a:ext cx="11333644" cy="12182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>
              <a:lnSpc>
                <a:spcPts val="1500"/>
              </a:lnSpc>
              <a:buClr>
                <a:schemeClr val="bg2"/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lnSpc>
                <a:spcPts val="1500"/>
              </a:lnSpc>
              <a:buClr>
                <a:schemeClr val="bg2"/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1500"/>
              </a:lnSpc>
              <a:buClr>
                <a:schemeClr val="bg2"/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lnSpc>
                <a:spcPts val="1500"/>
              </a:lnSpc>
              <a:buClr>
                <a:schemeClr val="bg2"/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lnSpc>
                <a:spcPts val="1500"/>
              </a:lnSpc>
              <a:buClr>
                <a:schemeClr val="bg2"/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575D6528-5494-DE46-9F8C-6B72CC85A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499" y="6415616"/>
            <a:ext cx="10620000" cy="9592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780"/>
              </a:lnSpc>
              <a:spcBef>
                <a:spcPts val="0"/>
              </a:spcBef>
              <a:buNone/>
              <a:defRPr sz="6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ES" dirty="0"/>
              <a:t>Referencias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25677F7B-8C20-3846-AE1A-6684367671E4}"/>
              </a:ext>
            </a:extLst>
          </p:cNvPr>
          <p:cNvCxnSpPr>
            <a:cxnSpLocks/>
          </p:cNvCxnSpPr>
          <p:nvPr userDrawn="1"/>
        </p:nvCxnSpPr>
        <p:spPr>
          <a:xfrm>
            <a:off x="444500" y="6568781"/>
            <a:ext cx="1061999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F0992DC6-B2BC-2748-88B2-C5A8B9114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923" y="6309869"/>
            <a:ext cx="734828" cy="35571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0F60AAC-A7F1-E946-BADB-C5B5510EC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605" t="41481" r="12894" b="38333"/>
          <a:stretch/>
        </p:blipFill>
        <p:spPr>
          <a:xfrm>
            <a:off x="9992155" y="370062"/>
            <a:ext cx="1976790" cy="3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E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17137F5-02C4-364B-B442-A954B05A967B}"/>
              </a:ext>
            </a:extLst>
          </p:cNvPr>
          <p:cNvSpPr/>
          <p:nvPr userDrawn="1"/>
        </p:nvSpPr>
        <p:spPr>
          <a:xfrm>
            <a:off x="0" y="0"/>
            <a:ext cx="12192000" cy="6867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C799C-839C-3C4E-AC13-77CFB0A3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186" b="19814"/>
          <a:stretch/>
        </p:blipFill>
        <p:spPr>
          <a:xfrm>
            <a:off x="0" y="1727200"/>
            <a:ext cx="12192000" cy="37719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4624232-CA7C-2246-9DEE-CCB035D4E7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990" y="6296101"/>
            <a:ext cx="324688" cy="4125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042C40-6371-1E4D-B4BA-906A6CF4BB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87379" y="6276376"/>
            <a:ext cx="359631" cy="4323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9793DD-419B-F24C-97E9-C1A700E7F0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1762" y="2770623"/>
            <a:ext cx="3101052" cy="13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44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59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49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  <p15:guide id="6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04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E5D371F-6398-B244-89C7-67F97A707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TÍTULO PONENCIA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ED847-7772-354C-990D-31AEBF7B5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NOMBRE APELLIDO</a:t>
            </a:r>
          </a:p>
        </p:txBody>
      </p:sp>
    </p:spTree>
    <p:extLst>
      <p:ext uri="{BB962C8B-B14F-4D97-AF65-F5344CB8AC3E}">
        <p14:creationId xmlns:p14="http://schemas.microsoft.com/office/powerpoint/2010/main" val="372441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8EC13A7-2DC6-DC4B-8452-1160B2CF8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TÍTULO CAPÍTULO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5030A4-CB34-CE45-83F5-B7C9A29D7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187209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6E87ECE-C1DC-6045-82BD-E758AB98A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Título diapositiva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AF7C3F-517D-0849-916D-341F545CE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Haga clic para escribir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015F87-3CCF-CB49-9DA2-4D72FF31A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212489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893265"/>
      </p:ext>
    </p:extLst>
  </p:cSld>
  <p:clrMapOvr>
    <a:masterClrMapping/>
  </p:clrMapOvr>
</p:sld>
</file>

<file path=ppt/theme/theme1.xml><?xml version="1.0" encoding="utf-8"?>
<a:theme xmlns:a="http://schemas.openxmlformats.org/drawingml/2006/main" name="SECCE">
  <a:themeElements>
    <a:clrScheme name="SECCE">
      <a:dk1>
        <a:srgbClr val="000000"/>
      </a:dk1>
      <a:lt1>
        <a:srgbClr val="FFFFFF"/>
      </a:lt1>
      <a:dk2>
        <a:srgbClr val="842036"/>
      </a:dk2>
      <a:lt2>
        <a:srgbClr val="831F35"/>
      </a:lt2>
      <a:accent1>
        <a:srgbClr val="7AB5BC"/>
      </a:accent1>
      <a:accent2>
        <a:srgbClr val="7AB5BC"/>
      </a:accent2>
      <a:accent3>
        <a:srgbClr val="A5A6A4"/>
      </a:accent3>
      <a:accent4>
        <a:srgbClr val="A5A6A4"/>
      </a:accent4>
      <a:accent5>
        <a:srgbClr val="831F35"/>
      </a:accent5>
      <a:accent6>
        <a:srgbClr val="7AB5BC"/>
      </a:accent6>
      <a:hlink>
        <a:srgbClr val="A5A6A4"/>
      </a:hlink>
      <a:folHlink>
        <a:srgbClr val="A5A6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</Words>
  <Application>Microsoft Macintosh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Wingdings</vt:lpstr>
      <vt:lpstr>SECCE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55</cp:revision>
  <dcterms:created xsi:type="dcterms:W3CDTF">2024-04-11T12:49:46Z</dcterms:created>
  <dcterms:modified xsi:type="dcterms:W3CDTF">2024-05-13T11:24:16Z</dcterms:modified>
</cp:coreProperties>
</file>